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  <p:sldId id="260" r:id="rId4"/>
    <p:sldId id="261" r:id="rId5"/>
    <p:sldId id="263" r:id="rId6"/>
    <p:sldId id="262" r:id="rId7"/>
    <p:sldId id="264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E071AD9-E4DC-4A3C-9334-50CF28DC016E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526EF8A-3C01-4486-B25D-D91598AC7D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1AD9-E4DC-4A3C-9334-50CF28DC016E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EF8A-3C01-4486-B25D-D91598AC7D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1AD9-E4DC-4A3C-9334-50CF28DC016E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EF8A-3C01-4486-B25D-D91598AC7D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E071AD9-E4DC-4A3C-9334-50CF28DC016E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EF8A-3C01-4486-B25D-D91598AC7D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E071AD9-E4DC-4A3C-9334-50CF28DC016E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526EF8A-3C01-4486-B25D-D91598AC7D0D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E071AD9-E4DC-4A3C-9334-50CF28DC016E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526EF8A-3C01-4486-B25D-D91598AC7D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E071AD9-E4DC-4A3C-9334-50CF28DC016E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526EF8A-3C01-4486-B25D-D91598AC7D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71AD9-E4DC-4A3C-9334-50CF28DC016E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EF8A-3C01-4486-B25D-D91598AC7D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E071AD9-E4DC-4A3C-9334-50CF28DC016E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526EF8A-3C01-4486-B25D-D91598AC7D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E071AD9-E4DC-4A3C-9334-50CF28DC016E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526EF8A-3C01-4486-B25D-D91598AC7D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E071AD9-E4DC-4A3C-9334-50CF28DC016E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526EF8A-3C01-4486-B25D-D91598AC7D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E071AD9-E4DC-4A3C-9334-50CF28DC016E}" type="datetimeFigureOut">
              <a:rPr lang="ru-RU" smtClean="0"/>
              <a:t>22.01.2022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526EF8A-3C01-4486-B25D-D91598AC7D0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Head,%20Shoulders,%20Knees%20&amp;%20Toes%20-%20Exercise%20Song%20For%20Kids%20(1)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ildacdn.com/tild6131-6133-4364-b337-396363376465/piano-lessons-kids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305465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kp-pravda.ru/wp-content/uploads/2019/06/%D0%B4%D0%B5%D1%82%D0%B8-%D1%84%D1%83%D1%82%D0%B1%D0%BE%D0%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3070" y="1"/>
            <a:ext cx="4300930" cy="2928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https://ae01.alicdn.com/kf/HTB1H01pM4TpK1RjSZFMq6zG_VXa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214554"/>
            <a:ext cx="3579622" cy="2516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s://avatars.mds.yandex.net/get-zen_doc/1574327/pub_5e241f49e6cb9b00b04b7bf6_5e24225b0be00a00af8254a7/scale_1200"/>
          <p:cNvPicPr>
            <a:picLocks noChangeAspect="1" noChangeArrowheads="1"/>
          </p:cNvPicPr>
          <p:nvPr/>
        </p:nvPicPr>
        <p:blipFill>
          <a:blip r:embed="rId5" cstate="print"/>
          <a:srcRect l="10768" b="6922"/>
          <a:stretch>
            <a:fillRect/>
          </a:stretch>
        </p:blipFill>
        <p:spPr bwMode="auto">
          <a:xfrm>
            <a:off x="0" y="3976665"/>
            <a:ext cx="4143404" cy="2881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8" name="Picture 14" descr="https://eng-for-you.com/wp-content/uploads/2021/05/for_future_0x0_ec4-2048x1367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044696"/>
            <a:ext cx="4214810" cy="2813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WordArt 1"/>
          <p:cNvSpPr>
            <a:spLocks noChangeArrowheads="1" noChangeShapeType="1" noTextEdit="1"/>
          </p:cNvSpPr>
          <p:nvPr/>
        </p:nvSpPr>
        <p:spPr bwMode="auto">
          <a:xfrm>
            <a:off x="2071670" y="1785926"/>
            <a:ext cx="4810125" cy="1905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Игра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1747" name="AutoShape 3" descr="https://ramki-vsem.ru/fon/rozovyj-fon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928670"/>
            <a:ext cx="7242048" cy="453772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/>
              <a:t>«Использование игровых технологий на уроках английского языка в начальной школе»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401080" cy="4537720"/>
          </a:xfrm>
        </p:spPr>
        <p:txBody>
          <a:bodyPr>
            <a:normAutofit/>
          </a:bodyPr>
          <a:lstStyle/>
          <a:p>
            <a:r>
              <a:rPr lang="ru-RU" b="1" dirty="0" smtClean="0"/>
              <a:t>«Педагог не может не играть, не может быть педагога, который не умел бы играть»</a:t>
            </a:r>
            <a:br>
              <a:rPr lang="ru-RU" b="1" dirty="0" smtClean="0"/>
            </a:br>
            <a:r>
              <a:rPr lang="ru-RU" b="1" dirty="0" smtClean="0"/>
              <a:t>                    А. С. Макаренко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fsd.multiurok.ru/html/2018/11/02/s_5bdbff63d07a0/985442_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fsd.multiurok.ru/html/2018/11/02/s_5bdbff63d07a0/985442_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fsd.multiurok.ru/html/2018/11/02/s_5bdbff63d07a0/985442_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https://fsd.multiurok.ru/html/2018/11/02/s_5bdbff63d07a0/985442_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https://fsd.multiurok.ru/html/2018/11/02/s_5bdbff63d07a0/985442_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1" name="Picture 11" descr="C:\Users\админ\Desktop\985442_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ds02.infourok.ru/uploads/ex/11b2/0005f199-172f5877/2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ead, Shoulders, Knees &amp; Toes - Exercise Song For Kids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C:\Users\админ\Desktop\b371bfa150c3c5e9e67e47818a3952a436ccf1fbr1-407-77_hqvv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857364"/>
            <a:ext cx="6500858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58</TotalTime>
  <Words>31</Words>
  <Application>Microsoft Office PowerPoint</Application>
  <PresentationFormat>Экран (4:3)</PresentationFormat>
  <Paragraphs>3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Слайд 1</vt:lpstr>
      <vt:lpstr>Слайд 2</vt:lpstr>
      <vt:lpstr>«Использование игровых технологий на уроках английского языка в начальной школе»</vt:lpstr>
      <vt:lpstr>«Педагог не может не играть, не может быть педагога, который не умел бы играть»                     А. С. Макаренко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Дарина</dc:creator>
  <cp:lastModifiedBy>Дарина</cp:lastModifiedBy>
  <cp:revision>6</cp:revision>
  <dcterms:created xsi:type="dcterms:W3CDTF">2022-01-22T13:03:29Z</dcterms:created>
  <dcterms:modified xsi:type="dcterms:W3CDTF">2022-01-22T14:01:34Z</dcterms:modified>
</cp:coreProperties>
</file>