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98" r:id="rId7"/>
    <p:sldId id="263" r:id="rId8"/>
    <p:sldId id="264" r:id="rId9"/>
    <p:sldId id="266" r:id="rId10"/>
    <p:sldId id="268" r:id="rId11"/>
    <p:sldId id="271" r:id="rId12"/>
    <p:sldId id="274" r:id="rId13"/>
    <p:sldId id="285" r:id="rId14"/>
    <p:sldId id="286" r:id="rId15"/>
    <p:sldId id="296" r:id="rId16"/>
    <p:sldId id="297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AA32-8AB3-40AB-BEEC-C03259C5994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B8C5-BCE6-4027-AC81-954A8D99F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FAA5F-76D8-42E1-A150-21AD543B50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82B69-C3F7-40A3-BAF0-2E72529691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6686" y="334220"/>
            <a:ext cx="613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и мои ученики»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8166" y="4655842"/>
            <a:ext cx="5963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МБОУ «СОШ 7»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а.Джамбечий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Нагоева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Анжела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Аскеровна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67376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33" y="1867496"/>
            <a:ext cx="3314794" cy="26766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9d60_73f5e934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4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48" y="1460260"/>
            <a:ext cx="2055712" cy="3937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3505" y="349819"/>
            <a:ext cx="702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Любимый коллектив…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9504" y="1996172"/>
            <a:ext cx="4287299" cy="321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873" y="2118562"/>
            <a:ext cx="3964747" cy="2973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271062_ropqzrnivwte6s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209131017_art1_no_copyr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9" y="1905802"/>
            <a:ext cx="6259637" cy="351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371" y="1128909"/>
            <a:ext cx="661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И МОИ УЧЕНИКИ»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isies-on-yellow-background-871294684467ry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" y="-1"/>
            <a:ext cx="9144000" cy="6858001"/>
          </a:xfrm>
          <a:prstGeom prst="rect">
            <a:avLst/>
          </a:prstGeom>
        </p:spPr>
      </p:pic>
      <p:pic>
        <p:nvPicPr>
          <p:cNvPr id="11" name="Рисунок 10" descr="24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4748">
            <a:off x="3848919" y="650662"/>
            <a:ext cx="1905388" cy="36495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40000" y="118721"/>
            <a:ext cx="4992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Дети – это радость!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7" y="4209341"/>
            <a:ext cx="4557486" cy="256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609" y="1305320"/>
            <a:ext cx="2879925" cy="2159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1" y="975064"/>
            <a:ext cx="3120542" cy="5550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271062_ropqzrnivwte6s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209131017_art1_no_copyr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9" y="1905802"/>
            <a:ext cx="6259637" cy="351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371" y="1023805"/>
            <a:ext cx="65868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И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МОИХ УЧЕНИКОВ»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esktop_ru_Razvod_na_oranzhevom_fone_1280_2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24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4996">
            <a:off x="4055323" y="1716620"/>
            <a:ext cx="1237520" cy="23703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39033" y="818461"/>
            <a:ext cx="2537454" cy="461665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Выпускной!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18" y="1619777"/>
            <a:ext cx="6531429" cy="489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0224"/>
            <a:ext cx="3875314" cy="290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5" y="3260197"/>
            <a:ext cx="4659086" cy="349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8" y="3320328"/>
            <a:ext cx="2673778" cy="3374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29312"/>
          <a:stretch/>
        </p:blipFill>
        <p:spPr>
          <a:xfrm rot="5400000">
            <a:off x="5197433" y="-345164"/>
            <a:ext cx="2931888" cy="395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271062_ropqzrnivwte6s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209131017_art1_no_copyr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021" y="3094946"/>
            <a:ext cx="4757357" cy="2670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400" y="869417"/>
            <a:ext cx="58200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1225795">
            <a:off x="3603172" y="1052176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21388662">
            <a:off x="569685" y="1948693"/>
            <a:ext cx="857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Кем быть?</a:t>
            </a:r>
          </a:p>
          <a:p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Неоднократно задавала себе вопрос, и, наконец, определилась с выбором профессии…</a:t>
            </a:r>
            <a:endParaRPr lang="ru-RU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7707" y="127819"/>
            <a:ext cx="48134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 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окончила АГУ…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56" y="1882145"/>
            <a:ext cx="6146630" cy="445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226" y="470572"/>
            <a:ext cx="87342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Работаю 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Джамбечийской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школе…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9"/>
          <a:stretch/>
        </p:blipFill>
        <p:spPr>
          <a:xfrm>
            <a:off x="640867" y="1833012"/>
            <a:ext cx="4221418" cy="472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9784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 любимый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воспитываю как родная мать!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265" y="2447473"/>
            <a:ext cx="4136572" cy="3102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49" y="1930401"/>
            <a:ext cx="2216095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849">
            <a:off x="391885" y="511629"/>
            <a:ext cx="8461829" cy="5641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7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269" y="2694215"/>
            <a:ext cx="4136572" cy="3102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458">
            <a:off x="4034971" y="754742"/>
            <a:ext cx="4542971" cy="340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4271062_ropqzrnivwte6s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209131017_art1_no_copyrigh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9" y="1905802"/>
            <a:ext cx="6259637" cy="3513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371" y="1128909"/>
            <a:ext cx="661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И МОИ УЧЕНИКИ»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9d60_73f5e934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3" y="184355"/>
            <a:ext cx="3837545" cy="287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17" y="184355"/>
            <a:ext cx="4025128" cy="301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3" y="3610212"/>
            <a:ext cx="3962689" cy="2972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42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277" y="1474044"/>
            <a:ext cx="1809906" cy="34666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2145" y="3739992"/>
            <a:ext cx="3248270" cy="2436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89</Words>
  <Application>Microsoft Office PowerPoint</Application>
  <PresentationFormat>Экран (4:3)</PresentationFormat>
  <Paragraphs>25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джамбечий</cp:lastModifiedBy>
  <cp:revision>33</cp:revision>
  <dcterms:created xsi:type="dcterms:W3CDTF">2013-03-12T14:14:01Z</dcterms:created>
  <dcterms:modified xsi:type="dcterms:W3CDTF">2022-10-12T11:07:59Z</dcterms:modified>
</cp:coreProperties>
</file>